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BE3"/>
    <a:srgbClr val="F7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9"/>
    <p:restoredTop sz="94830"/>
  </p:normalViewPr>
  <p:slideViewPr>
    <p:cSldViewPr snapToGrid="0" snapToObjects="1">
      <p:cViewPr varScale="1">
        <p:scale>
          <a:sx n="105" d="100"/>
          <a:sy n="105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3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B9548AE-CC31-A046-AB5E-5A0B1F29C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DA47D-87E3-904E-9E9F-A898E3111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06EF-ECBF-DE41-BD62-8F23079373BB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270E0D-0E60-F848-A8F8-C368621F5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D91AA8-299C-1F45-A411-C6E705B0B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436B-1B4A-184E-BF73-AE97C6C28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41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1C2C9-A795-6645-AE9C-DF20CCD1BDBB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AF28-424D-4340-9222-ADEC4D406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66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3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4D504-0600-B740-A2A2-B45F584FAA3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4772F-51EE-6E4A-B75D-81414AE029E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6E64D-BD82-0A4F-A453-E2187CFC32FE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39E2E-6C64-EB40-9DBF-E801EE775861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F6A4-3D6A-764C-9DCC-94484E375567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0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A1731-08C2-6A44-AA33-C65409192F9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F998D-01A9-0F48-9382-5372C450E948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7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DFEC6-16DE-8D4D-9ADE-CD6B82945589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A5C39-C1BE-5F4E-9FF5-BF7A66B0DEB5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40C14-1CDA-A042-A66A-6E3D346A388E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08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346FDD-E926-3A79-0D67-071824A45C02}"/>
              </a:ext>
            </a:extLst>
          </p:cNvPr>
          <p:cNvSpPr txBox="1"/>
          <p:nvPr userDrawn="1"/>
        </p:nvSpPr>
        <p:spPr>
          <a:xfrm>
            <a:off x="11712539" y="6588898"/>
            <a:ext cx="581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spc="0">
                <a:solidFill>
                  <a:schemeClr val="bg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2025</a:t>
            </a:r>
            <a:endParaRPr kumimoji="1" lang="ja-JP" altLang="en-US" sz="1100" b="1" spc="0" dirty="0">
              <a:solidFill>
                <a:schemeClr val="bg1">
                  <a:lumMod val="50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0F7F83-31D1-961C-B2E7-46CA494197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07190" y="6632776"/>
            <a:ext cx="900000" cy="1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2">
            <a:extLst>
              <a:ext uri="{FF2B5EF4-FFF2-40B4-BE49-F238E27FC236}">
                <a16:creationId xmlns:a16="http://schemas.microsoft.com/office/drawing/2014/main" id="{AB16D720-348F-FF4D-CEE3-40A52A09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7" y="1666846"/>
            <a:ext cx="10923749" cy="5107207"/>
          </a:xfrm>
          <a:prstGeom prst="rect">
            <a:avLst/>
          </a:prstGeom>
        </p:spPr>
      </p:pic>
      <p:pic>
        <p:nvPicPr>
          <p:cNvPr id="15" name="図1">
            <a:extLst>
              <a:ext uri="{FF2B5EF4-FFF2-40B4-BE49-F238E27FC236}">
                <a16:creationId xmlns:a16="http://schemas.microsoft.com/office/drawing/2014/main" id="{47DF8E2B-C4D1-290F-1444-97F24EB7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07" y="616946"/>
            <a:ext cx="9641726" cy="1122097"/>
          </a:xfrm>
          <a:prstGeom prst="rect">
            <a:avLst/>
          </a:prstGeom>
        </p:spPr>
      </p:pic>
      <p:sp>
        <p:nvSpPr>
          <p:cNvPr id="3" name="解2">
            <a:extLst>
              <a:ext uri="{FF2B5EF4-FFF2-40B4-BE49-F238E27FC236}">
                <a16:creationId xmlns:a16="http://schemas.microsoft.com/office/drawing/2014/main" id="{9290402A-7323-29FC-0695-49686D7CFDB5}"/>
              </a:ext>
            </a:extLst>
          </p:cNvPr>
          <p:cNvSpPr txBox="1"/>
          <p:nvPr/>
        </p:nvSpPr>
        <p:spPr>
          <a:xfrm>
            <a:off x="2569414" y="2739450"/>
            <a:ext cx="305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</a:rPr>
              <a:t>飲み</a:t>
            </a:r>
            <a:r>
              <a:rPr kumimoji="1" lang="ja-JP" altLang="en-US" sz="3200" b="1">
                <a:solidFill>
                  <a:srgbClr val="FF0000"/>
                </a:solidFill>
              </a:rPr>
              <a:t>もの</a:t>
            </a:r>
            <a:r>
              <a:rPr kumimoji="1" lang="ja-JP" altLang="en-US" sz="2800" b="1">
                <a:solidFill>
                  <a:srgbClr val="FF0000"/>
                </a:solidFill>
              </a:rPr>
              <a:t>を運ぶ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4" name="解1">
            <a:extLst>
              <a:ext uri="{FF2B5EF4-FFF2-40B4-BE49-F238E27FC236}">
                <a16:creationId xmlns:a16="http://schemas.microsoft.com/office/drawing/2014/main" id="{7F1DB892-BDDC-C070-4C5F-37D9316EB542}"/>
              </a:ext>
            </a:extLst>
          </p:cNvPr>
          <p:cNvSpPr txBox="1"/>
          <p:nvPr/>
        </p:nvSpPr>
        <p:spPr>
          <a:xfrm>
            <a:off x="2874814" y="2248509"/>
            <a:ext cx="244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FF0000"/>
                </a:solidFill>
              </a:rPr>
              <a:t>ひょうたん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grpSp>
        <p:nvGrpSpPr>
          <p:cNvPr id="2" name="ページ">
            <a:extLst>
              <a:ext uri="{FF2B5EF4-FFF2-40B4-BE49-F238E27FC236}">
                <a16:creationId xmlns:a16="http://schemas.microsoft.com/office/drawing/2014/main" id="{6A6DEE4E-EDC3-6E79-8A1A-3B7BA686C6BD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129C95D-C11C-944D-AE36-6A2768E01381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rgbClr val="F9DB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D6B62E7-AD54-2640-9D43-397510891156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2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7C9DA59-49FC-5140-998A-6DA104350D0E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7" name="タイトル">
            <a:extLst>
              <a:ext uri="{FF2B5EF4-FFF2-40B4-BE49-F238E27FC236}">
                <a16:creationId xmlns:a16="http://schemas.microsoft.com/office/drawing/2014/main" id="{A4572E69-B9B6-4450-F97B-1E1BECFCE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53" y="-66858"/>
            <a:ext cx="11196000" cy="5470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9AFBC3-24E2-F465-AACD-EA1A7A9ABE12}"/>
              </a:ext>
            </a:extLst>
          </p:cNvPr>
          <p:cNvSpPr txBox="1"/>
          <p:nvPr/>
        </p:nvSpPr>
        <p:spPr>
          <a:xfrm>
            <a:off x="9912429" y="501906"/>
            <a:ext cx="2224891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A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材料と加工の技術サンプル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8682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3">
            <a:extLst>
              <a:ext uri="{FF2B5EF4-FFF2-40B4-BE49-F238E27FC236}">
                <a16:creationId xmlns:a16="http://schemas.microsoft.com/office/drawing/2014/main" id="{11D1A6B5-1BB9-E8C1-B7BD-FA8CF914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7" y="1695915"/>
            <a:ext cx="10762463" cy="4650447"/>
          </a:xfrm>
          <a:prstGeom prst="rect">
            <a:avLst/>
          </a:prstGeom>
        </p:spPr>
      </p:pic>
      <p:pic>
        <p:nvPicPr>
          <p:cNvPr id="5" name="図2">
            <a:extLst>
              <a:ext uri="{FF2B5EF4-FFF2-40B4-BE49-F238E27FC236}">
                <a16:creationId xmlns:a16="http://schemas.microsoft.com/office/drawing/2014/main" id="{888AE551-E459-519B-FD56-A7C7B968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3" y="1156497"/>
            <a:ext cx="6773846" cy="506705"/>
          </a:xfrm>
          <a:prstGeom prst="rect">
            <a:avLst/>
          </a:prstGeom>
        </p:spPr>
      </p:pic>
      <p:pic>
        <p:nvPicPr>
          <p:cNvPr id="6" name="図1">
            <a:extLst>
              <a:ext uri="{FF2B5EF4-FFF2-40B4-BE49-F238E27FC236}">
                <a16:creationId xmlns:a16="http://schemas.microsoft.com/office/drawing/2014/main" id="{2E385085-AE03-131B-441C-588D2492B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52" y="583337"/>
            <a:ext cx="2516052" cy="506705"/>
          </a:xfrm>
          <a:prstGeom prst="rect">
            <a:avLst/>
          </a:prstGeom>
        </p:spPr>
      </p:pic>
      <p:sp>
        <p:nvSpPr>
          <p:cNvPr id="7" name="解2">
            <a:extLst>
              <a:ext uri="{FF2B5EF4-FFF2-40B4-BE49-F238E27FC236}">
                <a16:creationId xmlns:a16="http://schemas.microsoft.com/office/drawing/2014/main" id="{500F1223-452B-A9B9-ABBB-60A8CC746043}"/>
              </a:ext>
            </a:extLst>
          </p:cNvPr>
          <p:cNvSpPr txBox="1"/>
          <p:nvPr/>
        </p:nvSpPr>
        <p:spPr>
          <a:xfrm>
            <a:off x="6872839" y="5440645"/>
            <a:ext cx="2465601" cy="6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容器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8" name="解1">
            <a:extLst>
              <a:ext uri="{FF2B5EF4-FFF2-40B4-BE49-F238E27FC236}">
                <a16:creationId xmlns:a16="http://schemas.microsoft.com/office/drawing/2014/main" id="{B0D15A49-749F-0BBE-FE37-0343D6678906}"/>
              </a:ext>
            </a:extLst>
          </p:cNvPr>
          <p:cNvSpPr txBox="1"/>
          <p:nvPr/>
        </p:nvSpPr>
        <p:spPr>
          <a:xfrm>
            <a:off x="1475777" y="5440645"/>
            <a:ext cx="2465601" cy="6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露地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pic>
        <p:nvPicPr>
          <p:cNvPr id="9" name="タイトル">
            <a:extLst>
              <a:ext uri="{FF2B5EF4-FFF2-40B4-BE49-F238E27FC236}">
                <a16:creationId xmlns:a16="http://schemas.microsoft.com/office/drawing/2014/main" id="{D6606194-7E8F-B626-B385-2CC04D434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61" y="-42051"/>
            <a:ext cx="11160000" cy="506706"/>
          </a:xfrm>
          <a:prstGeom prst="rect">
            <a:avLst/>
          </a:prstGeom>
        </p:spPr>
      </p:pic>
      <p:grpSp>
        <p:nvGrpSpPr>
          <p:cNvPr id="10" name="ページ">
            <a:extLst>
              <a:ext uri="{FF2B5EF4-FFF2-40B4-BE49-F238E27FC236}">
                <a16:creationId xmlns:a16="http://schemas.microsoft.com/office/drawing/2014/main" id="{63407BA8-48B1-E1B0-6885-2915A92063DD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BD3FBC6-04C4-57AA-F875-7F25318F8854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A8FCC39-0A15-ADE9-CCD4-7735DB090444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4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BA3BC80-A716-6E04-6972-FA0DCF2673BF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72F78D-387C-EA01-3D57-95A032620B93}"/>
              </a:ext>
            </a:extLst>
          </p:cNvPr>
          <p:cNvSpPr txBox="1"/>
          <p:nvPr/>
        </p:nvSpPr>
        <p:spPr>
          <a:xfrm>
            <a:off x="10049756" y="538670"/>
            <a:ext cx="205863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B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生物育成の技術サンプル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27308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3">
            <a:extLst>
              <a:ext uri="{FF2B5EF4-FFF2-40B4-BE49-F238E27FC236}">
                <a16:creationId xmlns:a16="http://schemas.microsoft.com/office/drawing/2014/main" id="{51D02291-16A3-E075-60B6-608958DB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0" y="998483"/>
            <a:ext cx="11069130" cy="5685402"/>
          </a:xfrm>
          <a:prstGeom prst="rect">
            <a:avLst/>
          </a:prstGeom>
        </p:spPr>
      </p:pic>
      <p:pic>
        <p:nvPicPr>
          <p:cNvPr id="5" name="図2">
            <a:extLst>
              <a:ext uri="{FF2B5EF4-FFF2-40B4-BE49-F238E27FC236}">
                <a16:creationId xmlns:a16="http://schemas.microsoft.com/office/drawing/2014/main" id="{17903184-7CF0-803C-662C-1CBEB00A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3" y="719438"/>
            <a:ext cx="4441940" cy="377146"/>
          </a:xfrm>
          <a:prstGeom prst="rect">
            <a:avLst/>
          </a:prstGeom>
        </p:spPr>
      </p:pic>
      <p:pic>
        <p:nvPicPr>
          <p:cNvPr id="6" name="図1">
            <a:extLst>
              <a:ext uri="{FF2B5EF4-FFF2-40B4-BE49-F238E27FC236}">
                <a16:creationId xmlns:a16="http://schemas.microsoft.com/office/drawing/2014/main" id="{D8EAD865-C02E-A57B-FA03-B37CA52F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89" y="26159"/>
            <a:ext cx="8593925" cy="553732"/>
          </a:xfrm>
          <a:prstGeom prst="rect">
            <a:avLst/>
          </a:prstGeom>
        </p:spPr>
      </p:pic>
      <p:sp>
        <p:nvSpPr>
          <p:cNvPr id="7" name="解D">
            <a:extLst>
              <a:ext uri="{FF2B5EF4-FFF2-40B4-BE49-F238E27FC236}">
                <a16:creationId xmlns:a16="http://schemas.microsoft.com/office/drawing/2014/main" id="{9387E018-A9CC-D040-C4C0-26783D548C40}"/>
              </a:ext>
            </a:extLst>
          </p:cNvPr>
          <p:cNvSpPr txBox="1"/>
          <p:nvPr/>
        </p:nvSpPr>
        <p:spPr>
          <a:xfrm>
            <a:off x="4014955" y="5353532"/>
            <a:ext cx="229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-300">
                <a:solidFill>
                  <a:srgbClr val="FF0000"/>
                </a:solidFill>
              </a:rPr>
              <a:t>固定リンク</a:t>
            </a:r>
            <a:endParaRPr kumimoji="1" lang="en-US" altLang="ja-JP" sz="3200" b="1" spc="-300" dirty="0">
              <a:solidFill>
                <a:srgbClr val="FF0000"/>
              </a:solidFill>
            </a:endParaRPr>
          </a:p>
        </p:txBody>
      </p:sp>
      <p:sp>
        <p:nvSpPr>
          <p:cNvPr id="8" name="解C">
            <a:extLst>
              <a:ext uri="{FF2B5EF4-FFF2-40B4-BE49-F238E27FC236}">
                <a16:creationId xmlns:a16="http://schemas.microsoft.com/office/drawing/2014/main" id="{4A563A8D-D16B-91DC-12D0-32612F73C838}"/>
              </a:ext>
            </a:extLst>
          </p:cNvPr>
          <p:cNvSpPr txBox="1"/>
          <p:nvPr/>
        </p:nvSpPr>
        <p:spPr>
          <a:xfrm>
            <a:off x="6222125" y="2210977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てこ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9" name="解B">
            <a:extLst>
              <a:ext uri="{FF2B5EF4-FFF2-40B4-BE49-F238E27FC236}">
                <a16:creationId xmlns:a16="http://schemas.microsoft.com/office/drawing/2014/main" id="{74BE18F7-62B0-2C6D-8654-3550D6796EB6}"/>
              </a:ext>
            </a:extLst>
          </p:cNvPr>
          <p:cNvSpPr txBox="1"/>
          <p:nvPr/>
        </p:nvSpPr>
        <p:spPr>
          <a:xfrm>
            <a:off x="2274182" y="2722075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連節棒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0" name="解A">
            <a:extLst>
              <a:ext uri="{FF2B5EF4-FFF2-40B4-BE49-F238E27FC236}">
                <a16:creationId xmlns:a16="http://schemas.microsoft.com/office/drawing/2014/main" id="{478E0BE1-4268-46E4-F997-DB81E4837DA1}"/>
              </a:ext>
            </a:extLst>
          </p:cNvPr>
          <p:cNvSpPr txBox="1"/>
          <p:nvPr/>
        </p:nvSpPr>
        <p:spPr>
          <a:xfrm>
            <a:off x="1198845" y="4201613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-150">
                <a:solidFill>
                  <a:srgbClr val="FF0000"/>
                </a:solidFill>
              </a:rPr>
              <a:t>クランク</a:t>
            </a:r>
            <a:endParaRPr kumimoji="1" lang="en-US" altLang="ja-JP" sz="3200" b="1" spc="-150" dirty="0">
              <a:solidFill>
                <a:srgbClr val="FF0000"/>
              </a:solidFill>
            </a:endParaRPr>
          </a:p>
        </p:txBody>
      </p:sp>
      <p:grpSp>
        <p:nvGrpSpPr>
          <p:cNvPr id="11" name="ページ">
            <a:extLst>
              <a:ext uri="{FF2B5EF4-FFF2-40B4-BE49-F238E27FC236}">
                <a16:creationId xmlns:a16="http://schemas.microsoft.com/office/drawing/2014/main" id="{2327561C-C3DD-D29E-E052-D27D07887684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72F7041-3CEF-9C34-F379-B120B999B866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CFC53D9-8922-2D53-5E76-E442BD0C3A93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24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1E436D0-580B-EB8C-67DA-EC75292F1113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C94F51-60DF-2B27-7CAF-6183B52ADFCA}"/>
              </a:ext>
            </a:extLst>
          </p:cNvPr>
          <p:cNvSpPr txBox="1"/>
          <p:nvPr/>
        </p:nvSpPr>
        <p:spPr>
          <a:xfrm>
            <a:off x="9485786" y="592060"/>
            <a:ext cx="262667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C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エネルギー変換の技術サンプル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24109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2">
            <a:extLst>
              <a:ext uri="{FF2B5EF4-FFF2-40B4-BE49-F238E27FC236}">
                <a16:creationId xmlns:a16="http://schemas.microsoft.com/office/drawing/2014/main" id="{6544014E-3231-1497-F9F2-8136CF63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8" y="800790"/>
            <a:ext cx="10874271" cy="5751281"/>
          </a:xfrm>
          <a:prstGeom prst="rect">
            <a:avLst/>
          </a:prstGeom>
        </p:spPr>
      </p:pic>
      <p:pic>
        <p:nvPicPr>
          <p:cNvPr id="5" name="図1">
            <a:extLst>
              <a:ext uri="{FF2B5EF4-FFF2-40B4-BE49-F238E27FC236}">
                <a16:creationId xmlns:a16="http://schemas.microsoft.com/office/drawing/2014/main" id="{77A2FEF5-E05C-F66F-3A77-4EDABC3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06" y="154148"/>
            <a:ext cx="9011347" cy="456522"/>
          </a:xfrm>
          <a:prstGeom prst="rect">
            <a:avLst/>
          </a:prstGeom>
        </p:spPr>
      </p:pic>
      <p:grpSp>
        <p:nvGrpSpPr>
          <p:cNvPr id="6" name="解f:×">
            <a:extLst>
              <a:ext uri="{FF2B5EF4-FFF2-40B4-BE49-F238E27FC236}">
                <a16:creationId xmlns:a16="http://schemas.microsoft.com/office/drawing/2014/main" id="{1035C511-B26C-EB91-333C-48249A722F29}"/>
              </a:ext>
            </a:extLst>
          </p:cNvPr>
          <p:cNvGrpSpPr/>
          <p:nvPr/>
        </p:nvGrpSpPr>
        <p:grpSpPr>
          <a:xfrm>
            <a:off x="7835641" y="4094892"/>
            <a:ext cx="468000" cy="468000"/>
            <a:chOff x="11586202" y="1608083"/>
            <a:chExt cx="468000" cy="46800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552FC20-2B9F-CE37-71EA-303F6536AD8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74E212A-FBC6-847D-B90F-69CA542305D5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解e:×">
            <a:extLst>
              <a:ext uri="{FF2B5EF4-FFF2-40B4-BE49-F238E27FC236}">
                <a16:creationId xmlns:a16="http://schemas.microsoft.com/office/drawing/2014/main" id="{C0E8150B-BC41-6C3B-97C0-7F5DD974B55B}"/>
              </a:ext>
            </a:extLst>
          </p:cNvPr>
          <p:cNvGrpSpPr/>
          <p:nvPr/>
        </p:nvGrpSpPr>
        <p:grpSpPr>
          <a:xfrm>
            <a:off x="4242329" y="4094892"/>
            <a:ext cx="468000" cy="468000"/>
            <a:chOff x="11586202" y="1608083"/>
            <a:chExt cx="468000" cy="468000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56237D9-FD0C-7768-F6B7-D79B3144594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F5E4DDF-5C66-D5C9-D1BC-E02CC2F5B16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解d:×">
            <a:extLst>
              <a:ext uri="{FF2B5EF4-FFF2-40B4-BE49-F238E27FC236}">
                <a16:creationId xmlns:a16="http://schemas.microsoft.com/office/drawing/2014/main" id="{72A647FF-EA75-9D97-21D8-BD540634AC6D}"/>
              </a:ext>
            </a:extLst>
          </p:cNvPr>
          <p:cNvGrpSpPr/>
          <p:nvPr/>
        </p:nvGrpSpPr>
        <p:grpSpPr>
          <a:xfrm>
            <a:off x="653760" y="4094892"/>
            <a:ext cx="468000" cy="468000"/>
            <a:chOff x="11586202" y="1608083"/>
            <a:chExt cx="468000" cy="468000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7EA0925-5572-ADAE-3CEC-070085EF29C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6362FCC-11C2-389A-9B07-B4C60EC58927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解c:×">
            <a:extLst>
              <a:ext uri="{FF2B5EF4-FFF2-40B4-BE49-F238E27FC236}">
                <a16:creationId xmlns:a16="http://schemas.microsoft.com/office/drawing/2014/main" id="{A3777E0B-EBE9-CD9F-49D4-B5AC674E63FE}"/>
              </a:ext>
            </a:extLst>
          </p:cNvPr>
          <p:cNvGrpSpPr/>
          <p:nvPr/>
        </p:nvGrpSpPr>
        <p:grpSpPr>
          <a:xfrm>
            <a:off x="7846399" y="1258749"/>
            <a:ext cx="468000" cy="468000"/>
            <a:chOff x="11586202" y="1608083"/>
            <a:chExt cx="468000" cy="468000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3612EDF-C257-6AB2-0FE1-1D2CFC0207E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0151FAE-2800-0D27-5987-6DCBB8AE1C1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解b:○">
            <a:extLst>
              <a:ext uri="{FF2B5EF4-FFF2-40B4-BE49-F238E27FC236}">
                <a16:creationId xmlns:a16="http://schemas.microsoft.com/office/drawing/2014/main" id="{B49F3B21-94AA-9294-D913-26044CA9AC8E}"/>
              </a:ext>
            </a:extLst>
          </p:cNvPr>
          <p:cNvSpPr>
            <a:spLocks noChangeAspect="1"/>
          </p:cNvSpPr>
          <p:nvPr/>
        </p:nvSpPr>
        <p:spPr>
          <a:xfrm>
            <a:off x="4267571" y="1277368"/>
            <a:ext cx="432000" cy="43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解a:×">
            <a:extLst>
              <a:ext uri="{FF2B5EF4-FFF2-40B4-BE49-F238E27FC236}">
                <a16:creationId xmlns:a16="http://schemas.microsoft.com/office/drawing/2014/main" id="{CADF28CD-548B-B593-2689-83DF80B78EEC}"/>
              </a:ext>
            </a:extLst>
          </p:cNvPr>
          <p:cNvGrpSpPr/>
          <p:nvPr/>
        </p:nvGrpSpPr>
        <p:grpSpPr>
          <a:xfrm>
            <a:off x="641520" y="1263838"/>
            <a:ext cx="468000" cy="468000"/>
            <a:chOff x="11586202" y="1608083"/>
            <a:chExt cx="468000" cy="46800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E350694-BE54-9CCA-F768-DF40FE1234A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F4DF48F-0679-36AE-0EAB-C6C2E669B776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ページ">
            <a:extLst>
              <a:ext uri="{FF2B5EF4-FFF2-40B4-BE49-F238E27FC236}">
                <a16:creationId xmlns:a16="http://schemas.microsoft.com/office/drawing/2014/main" id="{94FF8210-1660-8717-601B-BBC6359DDB91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973BB73-4D44-13BF-2945-F3C587A1CF0F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2AFD61E-67F5-6AD2-0393-F6EA46060F31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11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A876143-0166-D49D-0728-2E6C945797EF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0CE995-CBD4-AEAE-1DF8-F7C67B60AD5C}"/>
              </a:ext>
            </a:extLst>
          </p:cNvPr>
          <p:cNvSpPr txBox="1"/>
          <p:nvPr/>
        </p:nvSpPr>
        <p:spPr>
          <a:xfrm>
            <a:off x="10343093" y="74047"/>
            <a:ext cx="176769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D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情報の技術サンプル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1245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ワイド画面</PresentationFormat>
  <Paragraphs>24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MS PGothic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株式会社地域教材社</dc:creator>
  <cp:keywords/>
  <dc:description/>
  <dcterms:created xsi:type="dcterms:W3CDTF">2025-03-27T04:39:24Z</dcterms:created>
  <dcterms:modified xsi:type="dcterms:W3CDTF">2025-03-27T04:39:54Z</dcterms:modified>
  <cp:category/>
</cp:coreProperties>
</file>