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1" r:id="rId1"/>
  </p:sldMasterIdLst>
  <p:notesMasterIdLst>
    <p:notesMasterId r:id="rId6"/>
  </p:notesMasterIdLst>
  <p:handoutMasterIdLst>
    <p:handoutMasterId r:id="rId7"/>
  </p:handoutMasterIdLst>
  <p:sldIdLst>
    <p:sldId id="364" r:id="rId2"/>
    <p:sldId id="365" r:id="rId3"/>
    <p:sldId id="366" r:id="rId4"/>
    <p:sldId id="36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7"/>
    <p:restoredTop sz="94830"/>
  </p:normalViewPr>
  <p:slideViewPr>
    <p:cSldViewPr snapToGrid="0" snapToObjects="1">
      <p:cViewPr varScale="1">
        <p:scale>
          <a:sx n="105" d="100"/>
          <a:sy n="105" d="100"/>
        </p:scale>
        <p:origin x="8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0B9548AE-CC31-A046-AB5E-5A0B1F29CC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D7DA47D-87E3-904E-9E9F-A898E31116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606EF-ECBF-DE41-BD62-8F23079373BB}" type="datetimeFigureOut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B270E0D-0E60-F848-A8F8-C368621F5F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2D91AA8-299C-1F45-A411-C6E705B0B77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3436B-1B4A-184E-BF73-AE97C6C287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01412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1C2C9-A795-6645-AE9C-DF20CCD1BDBB}" type="datetimeFigureOut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BAF28-424D-4340-9222-ADEC4D406C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536650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6174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338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44D504-0600-B740-A2A2-B45F584FAA30}" type="datetime1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5600" y="6281738"/>
            <a:ext cx="2743200" cy="365125"/>
          </a:xfrm>
          <a:prstGeom prst="rect">
            <a:avLst/>
          </a:prstGeom>
        </p:spPr>
        <p:txBody>
          <a:bodyPr/>
          <a:lstStyle/>
          <a:p>
            <a:fld id="{8CDD0EE2-0C2D-1D42-8F1B-DDB3CFBD70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6232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04772F-51EE-6E4A-B75D-81414AE029E0}" type="datetime1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5600" y="6281738"/>
            <a:ext cx="2743200" cy="365125"/>
          </a:xfrm>
          <a:prstGeom prst="rect">
            <a:avLst/>
          </a:prstGeom>
        </p:spPr>
        <p:txBody>
          <a:bodyPr/>
          <a:lstStyle/>
          <a:p>
            <a:fld id="{8CDD0EE2-0C2D-1D42-8F1B-DDB3CFBD70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294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D6E64D-BD82-0A4F-A453-E2187CFC32FE}" type="datetime1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5600" y="6281738"/>
            <a:ext cx="2743200" cy="365125"/>
          </a:xfrm>
          <a:prstGeom prst="rect">
            <a:avLst/>
          </a:prstGeom>
        </p:spPr>
        <p:txBody>
          <a:bodyPr/>
          <a:lstStyle/>
          <a:p>
            <a:fld id="{8CDD0EE2-0C2D-1D42-8F1B-DDB3CFBD70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773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B39E2E-6C64-EB40-9DBF-E801EE775861}" type="datetime1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5600" y="6281738"/>
            <a:ext cx="2743200" cy="365125"/>
          </a:xfrm>
          <a:prstGeom prst="rect">
            <a:avLst/>
          </a:prstGeom>
        </p:spPr>
        <p:txBody>
          <a:bodyPr/>
          <a:lstStyle/>
          <a:p>
            <a:fld id="{8CDD0EE2-0C2D-1D42-8F1B-DDB3CFBD70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365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B4F6A4-3D6A-764C-9DCC-94484E375567}" type="datetime1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45600" y="6281738"/>
            <a:ext cx="2743200" cy="365125"/>
          </a:xfrm>
          <a:prstGeom prst="rect">
            <a:avLst/>
          </a:prstGeom>
        </p:spPr>
        <p:txBody>
          <a:bodyPr/>
          <a:lstStyle/>
          <a:p>
            <a:fld id="{8CDD0EE2-0C2D-1D42-8F1B-DDB3CFBD70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079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7A1731-08C2-6A44-AA33-C65409192F90}" type="datetime1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245600" y="6281738"/>
            <a:ext cx="2743200" cy="365125"/>
          </a:xfrm>
          <a:prstGeom prst="rect">
            <a:avLst/>
          </a:prstGeom>
        </p:spPr>
        <p:txBody>
          <a:bodyPr/>
          <a:lstStyle/>
          <a:p>
            <a:fld id="{8CDD0EE2-0C2D-1D42-8F1B-DDB3CFBD70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8168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8F998D-01A9-0F48-9382-5372C450E948}" type="datetime1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45600" y="6281738"/>
            <a:ext cx="2743200" cy="365125"/>
          </a:xfrm>
          <a:prstGeom prst="rect">
            <a:avLst/>
          </a:prstGeom>
        </p:spPr>
        <p:txBody>
          <a:bodyPr/>
          <a:lstStyle/>
          <a:p>
            <a:fld id="{8CDD0EE2-0C2D-1D42-8F1B-DDB3CFBD70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3796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0DFEC6-16DE-8D4D-9ADE-CD6B82945589}" type="datetime1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45600" y="6281738"/>
            <a:ext cx="2743200" cy="365125"/>
          </a:xfrm>
          <a:prstGeom prst="rect">
            <a:avLst/>
          </a:prstGeom>
        </p:spPr>
        <p:txBody>
          <a:bodyPr/>
          <a:lstStyle/>
          <a:p>
            <a:fld id="{8CDD0EE2-0C2D-1D42-8F1B-DDB3CFBD70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371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6A5C39-C1BE-5F4E-9FF5-BF7A66B0DEB5}" type="datetime1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45600" y="6281738"/>
            <a:ext cx="2743200" cy="365125"/>
          </a:xfrm>
          <a:prstGeom prst="rect">
            <a:avLst/>
          </a:prstGeom>
        </p:spPr>
        <p:txBody>
          <a:bodyPr/>
          <a:lstStyle/>
          <a:p>
            <a:fld id="{8CDD0EE2-0C2D-1D42-8F1B-DDB3CFBD70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3049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40C14-1CDA-A042-A66A-6E3D346A388E}" type="datetime1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45600" y="6281738"/>
            <a:ext cx="2743200" cy="365125"/>
          </a:xfrm>
          <a:prstGeom prst="rect">
            <a:avLst/>
          </a:prstGeom>
        </p:spPr>
        <p:txBody>
          <a:bodyPr/>
          <a:lstStyle/>
          <a:p>
            <a:fld id="{8CDD0EE2-0C2D-1D42-8F1B-DDB3CFBD70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9089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48038D5-211F-4445-AAFB-6C8AC14F44AB}"/>
              </a:ext>
            </a:extLst>
          </p:cNvPr>
          <p:cNvSpPr txBox="1"/>
          <p:nvPr userDrawn="1"/>
        </p:nvSpPr>
        <p:spPr>
          <a:xfrm>
            <a:off x="11712539" y="6588898"/>
            <a:ext cx="5811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spc="0" dirty="0">
                <a:solidFill>
                  <a:schemeClr val="bg1">
                    <a:lumMod val="50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2025</a:t>
            </a:r>
            <a:endParaRPr kumimoji="1" lang="ja-JP" altLang="en-US" sz="1100" b="1" spc="0" dirty="0">
              <a:solidFill>
                <a:schemeClr val="bg1">
                  <a:lumMod val="50000"/>
                </a:schemeClr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C29E7C8-DEB1-43B9-820F-2B0F7FD5525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907190" y="6632776"/>
            <a:ext cx="900000" cy="19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83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2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1D117A9-3C61-582E-D45B-BD9AC6670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845" y="980074"/>
            <a:ext cx="10310309" cy="5740707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CC8E963-C97B-03CD-FA52-7A2BFAA727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863" y="512076"/>
            <a:ext cx="2313647" cy="521489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855A0450-6000-1342-8D68-B5F68C5444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3556" y="570239"/>
            <a:ext cx="3934082" cy="315087"/>
          </a:xfrm>
          <a:prstGeom prst="rect">
            <a:avLst/>
          </a:prstGeom>
        </p:spPr>
      </p:pic>
      <p:sp>
        <p:nvSpPr>
          <p:cNvPr id="16" name="解4">
            <a:extLst>
              <a:ext uri="{FF2B5EF4-FFF2-40B4-BE49-F238E27FC236}">
                <a16:creationId xmlns:a16="http://schemas.microsoft.com/office/drawing/2014/main" id="{BF578228-1FC3-C24C-96D9-BFAE00ED5809}"/>
              </a:ext>
            </a:extLst>
          </p:cNvPr>
          <p:cNvSpPr txBox="1"/>
          <p:nvPr/>
        </p:nvSpPr>
        <p:spPr>
          <a:xfrm>
            <a:off x="8708147" y="1552484"/>
            <a:ext cx="1841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>
                <a:solidFill>
                  <a:srgbClr val="FF0000"/>
                </a:solidFill>
              </a:rPr>
              <a:t>ルール</a:t>
            </a:r>
            <a:endParaRPr kumimoji="1" lang="en-US" altLang="ja-JP" sz="3200" b="1" dirty="0">
              <a:solidFill>
                <a:srgbClr val="FF0000"/>
              </a:solidFill>
            </a:endParaRPr>
          </a:p>
        </p:txBody>
      </p:sp>
      <p:sp>
        <p:nvSpPr>
          <p:cNvPr id="14" name="解3">
            <a:extLst>
              <a:ext uri="{FF2B5EF4-FFF2-40B4-BE49-F238E27FC236}">
                <a16:creationId xmlns:a16="http://schemas.microsoft.com/office/drawing/2014/main" id="{7016BDF1-88EC-CA4F-A360-29386FF94128}"/>
              </a:ext>
            </a:extLst>
          </p:cNvPr>
          <p:cNvSpPr txBox="1"/>
          <p:nvPr/>
        </p:nvSpPr>
        <p:spPr>
          <a:xfrm>
            <a:off x="6436879" y="5522477"/>
            <a:ext cx="1841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spc="-300">
                <a:solidFill>
                  <a:srgbClr val="FF0000"/>
                </a:solidFill>
              </a:rPr>
              <a:t>かかわり</a:t>
            </a:r>
            <a:endParaRPr kumimoji="1" lang="en-US" altLang="ja-JP" sz="3200" b="1" spc="-300" dirty="0">
              <a:solidFill>
                <a:srgbClr val="FF0000"/>
              </a:solidFill>
            </a:endParaRPr>
          </a:p>
        </p:txBody>
      </p:sp>
      <p:sp>
        <p:nvSpPr>
          <p:cNvPr id="13" name="解2">
            <a:extLst>
              <a:ext uri="{FF2B5EF4-FFF2-40B4-BE49-F238E27FC236}">
                <a16:creationId xmlns:a16="http://schemas.microsoft.com/office/drawing/2014/main" id="{AAE00DE8-99A7-0F48-AC90-5BC7C1222A39}"/>
              </a:ext>
            </a:extLst>
          </p:cNvPr>
          <p:cNvSpPr txBox="1"/>
          <p:nvPr/>
        </p:nvSpPr>
        <p:spPr>
          <a:xfrm>
            <a:off x="3801997" y="1626878"/>
            <a:ext cx="1841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solidFill>
                  <a:srgbClr val="FF0000"/>
                </a:solidFill>
              </a:rPr>
              <a:t>個性</a:t>
            </a:r>
            <a:endParaRPr kumimoji="1" lang="en-US" altLang="ja-JP" sz="3200" b="1" dirty="0">
              <a:solidFill>
                <a:srgbClr val="FF0000"/>
              </a:solidFill>
            </a:endParaRPr>
          </a:p>
        </p:txBody>
      </p:sp>
      <p:sp>
        <p:nvSpPr>
          <p:cNvPr id="11" name="解1">
            <a:extLst>
              <a:ext uri="{FF2B5EF4-FFF2-40B4-BE49-F238E27FC236}">
                <a16:creationId xmlns:a16="http://schemas.microsoft.com/office/drawing/2014/main" id="{27BD7031-24AC-154F-ADBE-116333CEB327}"/>
              </a:ext>
            </a:extLst>
          </p:cNvPr>
          <p:cNvSpPr txBox="1"/>
          <p:nvPr/>
        </p:nvSpPr>
        <p:spPr>
          <a:xfrm>
            <a:off x="1381958" y="5144685"/>
            <a:ext cx="1841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solidFill>
                  <a:srgbClr val="FF0000"/>
                </a:solidFill>
              </a:rPr>
              <a:t>安心感</a:t>
            </a:r>
            <a:endParaRPr kumimoji="1" lang="en-US" altLang="ja-JP" sz="3200" b="1" dirty="0">
              <a:solidFill>
                <a:srgbClr val="FF0000"/>
              </a:solidFill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F84F9FC2-7B4B-10C7-3F27-457623283E80}"/>
              </a:ext>
            </a:extLst>
          </p:cNvPr>
          <p:cNvGrpSpPr/>
          <p:nvPr/>
        </p:nvGrpSpPr>
        <p:grpSpPr>
          <a:xfrm>
            <a:off x="-104703" y="-32618"/>
            <a:ext cx="1214223" cy="481575"/>
            <a:chOff x="-118150" y="-35327"/>
            <a:chExt cx="1214223" cy="481575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93479101-19BA-6299-5E1D-657618293B04}"/>
                </a:ext>
              </a:extLst>
            </p:cNvPr>
            <p:cNvSpPr/>
            <p:nvPr/>
          </p:nvSpPr>
          <p:spPr>
            <a:xfrm>
              <a:off x="-10275" y="-10275"/>
              <a:ext cx="1037691" cy="45652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A34ED5AD-BB72-1297-BC5E-3AC3E6B00422}"/>
                </a:ext>
              </a:extLst>
            </p:cNvPr>
            <p:cNvSpPr txBox="1"/>
            <p:nvPr/>
          </p:nvSpPr>
          <p:spPr>
            <a:xfrm>
              <a:off x="358351" y="-35327"/>
              <a:ext cx="737722" cy="429348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r">
                <a:lnSpc>
                  <a:spcPts val="2840"/>
                </a:lnSpc>
              </a:pPr>
              <a:r>
                <a:rPr kumimoji="1" lang="en-US" altLang="ja-JP" sz="2000" dirty="0"/>
                <a:t>p. 20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5D03E41F-1F00-7872-AA6B-84F6D09B64D6}"/>
                </a:ext>
              </a:extLst>
            </p:cNvPr>
            <p:cNvSpPr txBox="1"/>
            <p:nvPr/>
          </p:nvSpPr>
          <p:spPr>
            <a:xfrm>
              <a:off x="-118150" y="41907"/>
              <a:ext cx="750013" cy="404341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>
                <a:lnSpc>
                  <a:spcPts val="1240"/>
                </a:lnSpc>
              </a:pPr>
              <a:r>
                <a:rPr kumimoji="1" lang="ja-JP" altLang="en-US" sz="1200" spc="-150" dirty="0"/>
                <a:t>ワーク</a:t>
              </a:r>
              <a:endParaRPr kumimoji="1" lang="en-US" altLang="ja-JP" sz="1200" spc="-150" dirty="0"/>
            </a:p>
            <a:p>
              <a:pPr algn="ctr">
                <a:lnSpc>
                  <a:spcPts val="1240"/>
                </a:lnSpc>
              </a:pPr>
              <a:r>
                <a:rPr kumimoji="1" lang="ja-JP" altLang="en-US" sz="1200" spc="-150" dirty="0"/>
                <a:t>ノート</a:t>
              </a:r>
              <a:endParaRPr kumimoji="1" lang="en-US" altLang="ja-JP" sz="1200" dirty="0"/>
            </a:p>
          </p:txBody>
        </p:sp>
      </p:grpSp>
      <p:pic>
        <p:nvPicPr>
          <p:cNvPr id="4" name="図 3">
            <a:extLst>
              <a:ext uri="{FF2B5EF4-FFF2-40B4-BE49-F238E27FC236}">
                <a16:creationId xmlns:a16="http://schemas.microsoft.com/office/drawing/2014/main" id="{646B3FA4-5168-6CFC-25F1-3FBD4BD8CE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283" y="-7566"/>
            <a:ext cx="11160000" cy="49459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684D496A-8EB7-45B9-27E7-F4C00DA3AD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78349" y="264419"/>
            <a:ext cx="2427691" cy="1038826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0A80528-74DC-857A-2D81-AE06CAD3357B}"/>
              </a:ext>
            </a:extLst>
          </p:cNvPr>
          <p:cNvSpPr txBox="1"/>
          <p:nvPr/>
        </p:nvSpPr>
        <p:spPr>
          <a:xfrm>
            <a:off x="10088106" y="33046"/>
            <a:ext cx="2058161" cy="2769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rgbClr val="FF0000"/>
                </a:solidFill>
                <a:latin typeface="+mn-ea"/>
              </a:rPr>
              <a:t>A </a:t>
            </a:r>
            <a:r>
              <a:rPr kumimoji="1" lang="ja-JP" altLang="en-US" sz="1200">
                <a:solidFill>
                  <a:srgbClr val="FF0000"/>
                </a:solidFill>
                <a:latin typeface="+mn-ea"/>
              </a:rPr>
              <a:t>家族・家庭生活サンプル</a:t>
            </a:r>
          </a:p>
        </p:txBody>
      </p:sp>
    </p:spTree>
    <p:extLst>
      <p:ext uri="{BB962C8B-B14F-4D97-AF65-F5344CB8AC3E}">
        <p14:creationId xmlns:p14="http://schemas.microsoft.com/office/powerpoint/2010/main" val="223505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4" grpId="0"/>
      <p:bldP spid="13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5FC50896-8AF4-7E7C-4E01-BD8D5A555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75" y="668389"/>
            <a:ext cx="11670574" cy="319860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09FC3CB-7391-6EAD-D331-9E3008A7D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936" y="-69556"/>
            <a:ext cx="3115114" cy="703716"/>
          </a:xfrm>
          <a:prstGeom prst="rect">
            <a:avLst/>
          </a:prstGeom>
        </p:spPr>
      </p:pic>
      <p:sp>
        <p:nvSpPr>
          <p:cNvPr id="6" name="解1">
            <a:extLst>
              <a:ext uri="{FF2B5EF4-FFF2-40B4-BE49-F238E27FC236}">
                <a16:creationId xmlns:a16="http://schemas.microsoft.com/office/drawing/2014/main" id="{25F2B892-882F-364D-8B00-EF276554260D}"/>
              </a:ext>
            </a:extLst>
          </p:cNvPr>
          <p:cNvSpPr txBox="1"/>
          <p:nvPr/>
        </p:nvSpPr>
        <p:spPr>
          <a:xfrm>
            <a:off x="1292635" y="1604449"/>
            <a:ext cx="1437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>
                <a:solidFill>
                  <a:srgbClr val="FF0000"/>
                </a:solidFill>
              </a:rPr>
              <a:t>食事</a:t>
            </a:r>
            <a:endParaRPr kumimoji="1" lang="en-US" altLang="ja-JP" sz="2800" b="1" dirty="0">
              <a:solidFill>
                <a:srgbClr val="FF0000"/>
              </a:solidFill>
            </a:endParaRPr>
          </a:p>
        </p:txBody>
      </p:sp>
      <p:sp>
        <p:nvSpPr>
          <p:cNvPr id="7" name="解2">
            <a:extLst>
              <a:ext uri="{FF2B5EF4-FFF2-40B4-BE49-F238E27FC236}">
                <a16:creationId xmlns:a16="http://schemas.microsoft.com/office/drawing/2014/main" id="{41F30D86-9B7C-C632-C391-9D4F936C4032}"/>
              </a:ext>
            </a:extLst>
          </p:cNvPr>
          <p:cNvSpPr txBox="1"/>
          <p:nvPr/>
        </p:nvSpPr>
        <p:spPr>
          <a:xfrm>
            <a:off x="4379477" y="1366682"/>
            <a:ext cx="1437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>
                <a:solidFill>
                  <a:srgbClr val="FF0000"/>
                </a:solidFill>
              </a:rPr>
              <a:t>運動</a:t>
            </a:r>
            <a:endParaRPr kumimoji="1" lang="en-US" altLang="ja-JP" sz="2800" b="1" dirty="0">
              <a:solidFill>
                <a:srgbClr val="FF0000"/>
              </a:solidFill>
            </a:endParaRPr>
          </a:p>
        </p:txBody>
      </p:sp>
      <p:sp>
        <p:nvSpPr>
          <p:cNvPr id="8" name="解3">
            <a:extLst>
              <a:ext uri="{FF2B5EF4-FFF2-40B4-BE49-F238E27FC236}">
                <a16:creationId xmlns:a16="http://schemas.microsoft.com/office/drawing/2014/main" id="{B2D6E81E-B3FE-8873-7E6E-0A841CF66854}"/>
              </a:ext>
            </a:extLst>
          </p:cNvPr>
          <p:cNvSpPr txBox="1"/>
          <p:nvPr/>
        </p:nvSpPr>
        <p:spPr>
          <a:xfrm>
            <a:off x="7288487" y="1375180"/>
            <a:ext cx="1437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>
                <a:solidFill>
                  <a:srgbClr val="FF0000"/>
                </a:solidFill>
              </a:rPr>
              <a:t>休養</a:t>
            </a:r>
            <a:endParaRPr kumimoji="1" lang="en-US" altLang="ja-JP" sz="2800" b="1" dirty="0">
              <a:solidFill>
                <a:srgbClr val="FF0000"/>
              </a:solidFill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55CA35BD-2241-AE94-6C03-2E204BE3344A}"/>
              </a:ext>
            </a:extLst>
          </p:cNvPr>
          <p:cNvGrpSpPr/>
          <p:nvPr/>
        </p:nvGrpSpPr>
        <p:grpSpPr>
          <a:xfrm>
            <a:off x="-104703" y="-35327"/>
            <a:ext cx="1214223" cy="481575"/>
            <a:chOff x="-118150" y="-35327"/>
            <a:chExt cx="1214223" cy="481575"/>
          </a:xfrm>
        </p:grpSpPr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3320B827-A3D2-DF42-0EDC-02FDE4ECC7FB}"/>
                </a:ext>
              </a:extLst>
            </p:cNvPr>
            <p:cNvSpPr/>
            <p:nvPr/>
          </p:nvSpPr>
          <p:spPr>
            <a:xfrm>
              <a:off x="-10275" y="-10275"/>
              <a:ext cx="1037691" cy="45652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06F3523E-E86E-7252-97E9-1C54645138C7}"/>
                </a:ext>
              </a:extLst>
            </p:cNvPr>
            <p:cNvSpPr txBox="1"/>
            <p:nvPr/>
          </p:nvSpPr>
          <p:spPr>
            <a:xfrm>
              <a:off x="358351" y="-35327"/>
              <a:ext cx="737722" cy="429348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r">
                <a:lnSpc>
                  <a:spcPts val="2840"/>
                </a:lnSpc>
              </a:pPr>
              <a:r>
                <a:rPr kumimoji="1" lang="en-US" altLang="ja-JP" sz="2000" dirty="0"/>
                <a:t>p. 11</a:t>
              </a: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FBFE0916-0BE2-D3D5-21C7-89C5E4ECC678}"/>
                </a:ext>
              </a:extLst>
            </p:cNvPr>
            <p:cNvSpPr txBox="1"/>
            <p:nvPr/>
          </p:nvSpPr>
          <p:spPr>
            <a:xfrm>
              <a:off x="-118150" y="41907"/>
              <a:ext cx="750013" cy="404341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>
                <a:lnSpc>
                  <a:spcPts val="1240"/>
                </a:lnSpc>
              </a:pPr>
              <a:r>
                <a:rPr kumimoji="1" lang="ja-JP" altLang="en-US" sz="1200" spc="-150" dirty="0"/>
                <a:t>ワーク</a:t>
              </a:r>
              <a:endParaRPr kumimoji="1" lang="en-US" altLang="ja-JP" sz="1200" spc="-150" dirty="0"/>
            </a:p>
            <a:p>
              <a:pPr algn="ctr">
                <a:lnSpc>
                  <a:spcPts val="1240"/>
                </a:lnSpc>
              </a:pPr>
              <a:r>
                <a:rPr kumimoji="1" lang="ja-JP" altLang="en-US" sz="1200" spc="-150" dirty="0"/>
                <a:t>ノート</a:t>
              </a:r>
              <a:endParaRPr kumimoji="1" lang="en-US" altLang="ja-JP" sz="1200" dirty="0"/>
            </a:p>
          </p:txBody>
        </p:sp>
      </p:grpSp>
      <p:pic>
        <p:nvPicPr>
          <p:cNvPr id="13" name="図 12">
            <a:extLst>
              <a:ext uri="{FF2B5EF4-FFF2-40B4-BE49-F238E27FC236}">
                <a16:creationId xmlns:a16="http://schemas.microsoft.com/office/drawing/2014/main" id="{526DA76E-8D63-C437-6D77-AE9B1E621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706" y="3942078"/>
            <a:ext cx="11085652" cy="2622945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33158A4-84EF-CD3F-D710-74CE9D90E2BA}"/>
              </a:ext>
            </a:extLst>
          </p:cNvPr>
          <p:cNvSpPr txBox="1"/>
          <p:nvPr/>
        </p:nvSpPr>
        <p:spPr>
          <a:xfrm>
            <a:off x="10551082" y="37965"/>
            <a:ext cx="1606216" cy="2769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rgbClr val="FF0000"/>
                </a:solidFill>
                <a:latin typeface="+mn-ea"/>
              </a:rPr>
              <a:t>B-1 </a:t>
            </a:r>
            <a:r>
              <a:rPr kumimoji="1" lang="ja-JP" altLang="en-US" sz="1200">
                <a:solidFill>
                  <a:srgbClr val="FF0000"/>
                </a:solidFill>
                <a:latin typeface="+mn-ea"/>
              </a:rPr>
              <a:t>食生活サンプル</a:t>
            </a:r>
          </a:p>
        </p:txBody>
      </p:sp>
    </p:spTree>
    <p:extLst>
      <p:ext uri="{BB962C8B-B14F-4D97-AF65-F5344CB8AC3E}">
        <p14:creationId xmlns:p14="http://schemas.microsoft.com/office/powerpoint/2010/main" val="113980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8121E7A-BDB0-1669-FF9E-3B3431B4E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21" y="1476000"/>
            <a:ext cx="12106979" cy="390599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A656CC8-F251-E0B9-0664-23F493314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00" y="5724655"/>
            <a:ext cx="9014096" cy="65810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AE83B95-C1F7-D549-A18C-3ED88B536D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00" y="599509"/>
            <a:ext cx="4421875" cy="604553"/>
          </a:xfrm>
          <a:prstGeom prst="rect">
            <a:avLst/>
          </a:prstGeom>
        </p:spPr>
      </p:pic>
      <p:sp>
        <p:nvSpPr>
          <p:cNvPr id="7" name="解ア">
            <a:extLst>
              <a:ext uri="{FF2B5EF4-FFF2-40B4-BE49-F238E27FC236}">
                <a16:creationId xmlns:a16="http://schemas.microsoft.com/office/drawing/2014/main" id="{7A0E0279-AF1B-4AF4-64FD-C88E12611573}"/>
              </a:ext>
            </a:extLst>
          </p:cNvPr>
          <p:cNvSpPr txBox="1"/>
          <p:nvPr/>
        </p:nvSpPr>
        <p:spPr>
          <a:xfrm>
            <a:off x="927479" y="1969661"/>
            <a:ext cx="68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rgbClr val="FF0000"/>
                </a:solidFill>
              </a:rPr>
              <a:t>綿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解イ">
            <a:extLst>
              <a:ext uri="{FF2B5EF4-FFF2-40B4-BE49-F238E27FC236}">
                <a16:creationId xmlns:a16="http://schemas.microsoft.com/office/drawing/2014/main" id="{CA3BD608-CA1C-B7F4-53E3-F09F053E7E67}"/>
              </a:ext>
            </a:extLst>
          </p:cNvPr>
          <p:cNvSpPr txBox="1"/>
          <p:nvPr/>
        </p:nvSpPr>
        <p:spPr>
          <a:xfrm>
            <a:off x="927479" y="3681533"/>
            <a:ext cx="62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rgbClr val="FF0000"/>
                </a:solidFill>
              </a:rPr>
              <a:t>毛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9" name="解ウ">
            <a:extLst>
              <a:ext uri="{FF2B5EF4-FFF2-40B4-BE49-F238E27FC236}">
                <a16:creationId xmlns:a16="http://schemas.microsoft.com/office/drawing/2014/main" id="{0F7BDE12-9110-3E72-558A-3F438EDE4AFF}"/>
              </a:ext>
            </a:extLst>
          </p:cNvPr>
          <p:cNvSpPr txBox="1"/>
          <p:nvPr/>
        </p:nvSpPr>
        <p:spPr>
          <a:xfrm>
            <a:off x="927479" y="4531766"/>
            <a:ext cx="685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>
                <a:solidFill>
                  <a:srgbClr val="FF0000"/>
                </a:solidFill>
              </a:rPr>
              <a:t>絹</a:t>
            </a:r>
            <a:endParaRPr kumimoji="1" lang="ja-JP" altLang="en-US" sz="2400">
              <a:solidFill>
                <a:srgbClr val="FF0000"/>
              </a:solidFill>
            </a:endParaRPr>
          </a:p>
        </p:txBody>
      </p:sp>
      <p:sp>
        <p:nvSpPr>
          <p:cNvPr id="10" name="解1">
            <a:extLst>
              <a:ext uri="{FF2B5EF4-FFF2-40B4-BE49-F238E27FC236}">
                <a16:creationId xmlns:a16="http://schemas.microsoft.com/office/drawing/2014/main" id="{4580F917-8287-25BC-C196-FE7554769063}"/>
              </a:ext>
            </a:extLst>
          </p:cNvPr>
          <p:cNvSpPr txBox="1"/>
          <p:nvPr/>
        </p:nvSpPr>
        <p:spPr>
          <a:xfrm>
            <a:off x="3226696" y="2114307"/>
            <a:ext cx="9050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200" b="1">
                <a:solidFill>
                  <a:srgbClr val="FF0000"/>
                </a:solidFill>
              </a:rPr>
              <a:t>吸水</a:t>
            </a:r>
            <a:endParaRPr kumimoji="1" lang="ja-JP" altLang="en-US" sz="2200">
              <a:solidFill>
                <a:srgbClr val="FF0000"/>
              </a:solidFill>
            </a:endParaRPr>
          </a:p>
        </p:txBody>
      </p:sp>
      <p:sp>
        <p:nvSpPr>
          <p:cNvPr id="11" name="解2">
            <a:extLst>
              <a:ext uri="{FF2B5EF4-FFF2-40B4-BE49-F238E27FC236}">
                <a16:creationId xmlns:a16="http://schemas.microsoft.com/office/drawing/2014/main" id="{0D379B1B-40EE-B34E-DEF3-7E872E03DDD5}"/>
              </a:ext>
            </a:extLst>
          </p:cNvPr>
          <p:cNvSpPr txBox="1"/>
          <p:nvPr/>
        </p:nvSpPr>
        <p:spPr>
          <a:xfrm>
            <a:off x="5639135" y="1928359"/>
            <a:ext cx="7686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200" b="1" dirty="0">
                <a:solidFill>
                  <a:srgbClr val="FF0000"/>
                </a:solidFill>
              </a:rPr>
              <a:t>しわ</a:t>
            </a:r>
            <a:endParaRPr kumimoji="1" lang="ja-JP" altLang="en-US" sz="2200" dirty="0">
              <a:solidFill>
                <a:srgbClr val="FF0000"/>
              </a:solidFill>
            </a:endParaRPr>
          </a:p>
        </p:txBody>
      </p:sp>
      <p:sp>
        <p:nvSpPr>
          <p:cNvPr id="12" name="解3">
            <a:extLst>
              <a:ext uri="{FF2B5EF4-FFF2-40B4-BE49-F238E27FC236}">
                <a16:creationId xmlns:a16="http://schemas.microsoft.com/office/drawing/2014/main" id="{4199060A-CB90-1136-08D2-AFA8D9919CC8}"/>
              </a:ext>
            </a:extLst>
          </p:cNvPr>
          <p:cNvSpPr txBox="1"/>
          <p:nvPr/>
        </p:nvSpPr>
        <p:spPr>
          <a:xfrm>
            <a:off x="6098556" y="2335427"/>
            <a:ext cx="7686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200" b="1" dirty="0">
                <a:solidFill>
                  <a:srgbClr val="FF0000"/>
                </a:solidFill>
              </a:rPr>
              <a:t>遅い</a:t>
            </a:r>
            <a:endParaRPr kumimoji="1" lang="ja-JP" altLang="en-US" sz="2200" dirty="0">
              <a:solidFill>
                <a:srgbClr val="FF0000"/>
              </a:solidFill>
            </a:endParaRPr>
          </a:p>
        </p:txBody>
      </p:sp>
      <p:sp>
        <p:nvSpPr>
          <p:cNvPr id="13" name="解4">
            <a:extLst>
              <a:ext uri="{FF2B5EF4-FFF2-40B4-BE49-F238E27FC236}">
                <a16:creationId xmlns:a16="http://schemas.microsoft.com/office/drawing/2014/main" id="{BF3D2AB1-E8CB-CDBE-C0FA-82CE5D415A94}"/>
              </a:ext>
            </a:extLst>
          </p:cNvPr>
          <p:cNvSpPr txBox="1"/>
          <p:nvPr/>
        </p:nvSpPr>
        <p:spPr>
          <a:xfrm>
            <a:off x="2971996" y="2855483"/>
            <a:ext cx="9050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200" b="1" dirty="0">
                <a:solidFill>
                  <a:srgbClr val="FF0000"/>
                </a:solidFill>
              </a:rPr>
              <a:t>通気</a:t>
            </a:r>
            <a:endParaRPr kumimoji="1" lang="ja-JP" altLang="en-US" sz="2200" dirty="0">
              <a:solidFill>
                <a:srgbClr val="FF0000"/>
              </a:solidFill>
            </a:endParaRPr>
          </a:p>
        </p:txBody>
      </p:sp>
      <p:sp>
        <p:nvSpPr>
          <p:cNvPr id="14" name="解5">
            <a:extLst>
              <a:ext uri="{FF2B5EF4-FFF2-40B4-BE49-F238E27FC236}">
                <a16:creationId xmlns:a16="http://schemas.microsoft.com/office/drawing/2014/main" id="{6128B5DA-60D6-0B27-E94A-0221EBB89899}"/>
              </a:ext>
            </a:extLst>
          </p:cNvPr>
          <p:cNvSpPr txBox="1"/>
          <p:nvPr/>
        </p:nvSpPr>
        <p:spPr>
          <a:xfrm>
            <a:off x="3575769" y="3618399"/>
            <a:ext cx="9050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200" b="1" dirty="0">
                <a:solidFill>
                  <a:srgbClr val="FF0000"/>
                </a:solidFill>
              </a:rPr>
              <a:t>保温</a:t>
            </a:r>
            <a:endParaRPr kumimoji="1" lang="ja-JP" altLang="en-US" sz="2200" dirty="0">
              <a:solidFill>
                <a:srgbClr val="FF0000"/>
              </a:solidFill>
            </a:endParaRPr>
          </a:p>
        </p:txBody>
      </p:sp>
      <p:sp>
        <p:nvSpPr>
          <p:cNvPr id="15" name="解6">
            <a:extLst>
              <a:ext uri="{FF2B5EF4-FFF2-40B4-BE49-F238E27FC236}">
                <a16:creationId xmlns:a16="http://schemas.microsoft.com/office/drawing/2014/main" id="{30FE6CDF-02D4-6F99-822E-B4A9714ABBBD}"/>
              </a:ext>
            </a:extLst>
          </p:cNvPr>
          <p:cNvSpPr txBox="1"/>
          <p:nvPr/>
        </p:nvSpPr>
        <p:spPr>
          <a:xfrm>
            <a:off x="5580781" y="3833842"/>
            <a:ext cx="9050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200" b="1" dirty="0">
                <a:solidFill>
                  <a:srgbClr val="FF0000"/>
                </a:solidFill>
              </a:rPr>
              <a:t>毛玉</a:t>
            </a:r>
            <a:endParaRPr kumimoji="1" lang="ja-JP" altLang="en-US" sz="2200" dirty="0">
              <a:solidFill>
                <a:srgbClr val="FF0000"/>
              </a:solidFill>
            </a:endParaRPr>
          </a:p>
        </p:txBody>
      </p:sp>
      <p:sp>
        <p:nvSpPr>
          <p:cNvPr id="16" name="解7">
            <a:extLst>
              <a:ext uri="{FF2B5EF4-FFF2-40B4-BE49-F238E27FC236}">
                <a16:creationId xmlns:a16="http://schemas.microsoft.com/office/drawing/2014/main" id="{B35F930D-46B0-45EB-684C-EAAB2A7A5F0F}"/>
              </a:ext>
            </a:extLst>
          </p:cNvPr>
          <p:cNvSpPr txBox="1"/>
          <p:nvPr/>
        </p:nvSpPr>
        <p:spPr>
          <a:xfrm>
            <a:off x="3053748" y="4701508"/>
            <a:ext cx="8758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200" b="1" dirty="0">
                <a:solidFill>
                  <a:srgbClr val="FF0000"/>
                </a:solidFill>
              </a:rPr>
              <a:t>光沢</a:t>
            </a:r>
            <a:endParaRPr kumimoji="1" lang="ja-JP" altLang="en-US" sz="2200" dirty="0">
              <a:solidFill>
                <a:srgbClr val="FF0000"/>
              </a:solidFill>
            </a:endParaRPr>
          </a:p>
        </p:txBody>
      </p:sp>
      <p:sp>
        <p:nvSpPr>
          <p:cNvPr id="17" name="解8">
            <a:extLst>
              <a:ext uri="{FF2B5EF4-FFF2-40B4-BE49-F238E27FC236}">
                <a16:creationId xmlns:a16="http://schemas.microsoft.com/office/drawing/2014/main" id="{1C817FA8-FF46-3059-E7A2-1860FC8FF13C}"/>
              </a:ext>
            </a:extLst>
          </p:cNvPr>
          <p:cNvSpPr txBox="1"/>
          <p:nvPr/>
        </p:nvSpPr>
        <p:spPr>
          <a:xfrm>
            <a:off x="6020783" y="4660879"/>
            <a:ext cx="9050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200" b="1" dirty="0">
                <a:solidFill>
                  <a:srgbClr val="FF0000"/>
                </a:solidFill>
              </a:rPr>
              <a:t>黄変</a:t>
            </a:r>
            <a:endParaRPr kumimoji="1" lang="ja-JP" altLang="en-US" sz="2200" dirty="0">
              <a:solidFill>
                <a:srgbClr val="FF0000"/>
              </a:solidFill>
            </a:endParaRP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637F6BB5-F9A4-43A3-868D-7014113AB63E}"/>
              </a:ext>
            </a:extLst>
          </p:cNvPr>
          <p:cNvGrpSpPr/>
          <p:nvPr/>
        </p:nvGrpSpPr>
        <p:grpSpPr>
          <a:xfrm>
            <a:off x="-114342" y="-40808"/>
            <a:ext cx="1214223" cy="481575"/>
            <a:chOff x="-118150" y="-35327"/>
            <a:chExt cx="1214223" cy="481575"/>
          </a:xfrm>
        </p:grpSpPr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D0E8DAD8-9494-5B9D-C6BC-71A96E70EE7C}"/>
                </a:ext>
              </a:extLst>
            </p:cNvPr>
            <p:cNvSpPr/>
            <p:nvPr/>
          </p:nvSpPr>
          <p:spPr>
            <a:xfrm>
              <a:off x="-10275" y="-10275"/>
              <a:ext cx="1037691" cy="45652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82F8256E-DB9E-E255-2B22-99447C0954E6}"/>
                </a:ext>
              </a:extLst>
            </p:cNvPr>
            <p:cNvSpPr txBox="1"/>
            <p:nvPr/>
          </p:nvSpPr>
          <p:spPr>
            <a:xfrm>
              <a:off x="358351" y="-35327"/>
              <a:ext cx="737722" cy="429348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r">
                <a:lnSpc>
                  <a:spcPts val="2840"/>
                </a:lnSpc>
              </a:pPr>
              <a:r>
                <a:rPr kumimoji="1" lang="en-US" altLang="ja-JP" sz="2000" dirty="0"/>
                <a:t>p. 16</a:t>
              </a: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B87B42FD-7C6D-7CC5-223B-F3800E7F5A57}"/>
                </a:ext>
              </a:extLst>
            </p:cNvPr>
            <p:cNvSpPr txBox="1"/>
            <p:nvPr/>
          </p:nvSpPr>
          <p:spPr>
            <a:xfrm>
              <a:off x="-118150" y="41907"/>
              <a:ext cx="750013" cy="404341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>
                <a:lnSpc>
                  <a:spcPts val="1240"/>
                </a:lnSpc>
              </a:pPr>
              <a:r>
                <a:rPr kumimoji="1" lang="ja-JP" altLang="en-US" sz="1200" spc="-150"/>
                <a:t>ワーク</a:t>
              </a:r>
              <a:endParaRPr kumimoji="1" lang="en-US" altLang="ja-JP" sz="1200" spc="-150" dirty="0"/>
            </a:p>
            <a:p>
              <a:pPr algn="ctr">
                <a:lnSpc>
                  <a:spcPts val="1240"/>
                </a:lnSpc>
              </a:pPr>
              <a:r>
                <a:rPr kumimoji="1" lang="ja-JP" altLang="en-US" sz="1200" spc="-150"/>
                <a:t>ノート</a:t>
              </a:r>
              <a:endParaRPr kumimoji="1" lang="en-US" altLang="ja-JP" sz="1200" dirty="0"/>
            </a:p>
          </p:txBody>
        </p:sp>
      </p:grpSp>
      <p:pic>
        <p:nvPicPr>
          <p:cNvPr id="22" name="図 21">
            <a:extLst>
              <a:ext uri="{FF2B5EF4-FFF2-40B4-BE49-F238E27FC236}">
                <a16:creationId xmlns:a16="http://schemas.microsoft.com/office/drawing/2014/main" id="{6FF99C5C-6A37-138E-63A0-5C1DC441DC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000" y="-42591"/>
            <a:ext cx="11160000" cy="508427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F4C6E4FB-8831-8F70-5A74-DC9E23E36E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2735" y="663346"/>
            <a:ext cx="3823509" cy="659895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AE43395-257F-A1E9-72B7-3F2FDC5DC533}"/>
              </a:ext>
            </a:extLst>
          </p:cNvPr>
          <p:cNvSpPr txBox="1"/>
          <p:nvPr/>
        </p:nvSpPr>
        <p:spPr>
          <a:xfrm>
            <a:off x="9871081" y="36426"/>
            <a:ext cx="2236835" cy="2769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rgbClr val="FF0000"/>
                </a:solidFill>
                <a:latin typeface="+mn-ea"/>
              </a:rPr>
              <a:t>B-2 </a:t>
            </a:r>
            <a:r>
              <a:rPr kumimoji="1" lang="ja-JP" altLang="en-US" sz="1200">
                <a:solidFill>
                  <a:srgbClr val="FF0000"/>
                </a:solidFill>
                <a:latin typeface="+mn-ea"/>
              </a:rPr>
              <a:t>衣生活・住生活サンプル</a:t>
            </a:r>
          </a:p>
        </p:txBody>
      </p:sp>
    </p:spTree>
    <p:extLst>
      <p:ext uri="{BB962C8B-B14F-4D97-AF65-F5344CB8AC3E}">
        <p14:creationId xmlns:p14="http://schemas.microsoft.com/office/powerpoint/2010/main" val="34569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92286C4-F8E9-22AA-ABF7-B88DC8338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02" y="1512712"/>
            <a:ext cx="8376363" cy="368990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F72D333-D6DC-6763-C4CC-CFFA47B54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80" y="5531172"/>
            <a:ext cx="10663217" cy="126149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33BD601-56F0-61A9-06E5-5A15CCB94D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798" y="696079"/>
            <a:ext cx="2895600" cy="61149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B3BB3D4-6ED4-3E3D-E7F6-90D86646E3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8578" y="1307572"/>
            <a:ext cx="2703619" cy="171940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035CF81-A392-D2B0-EBB0-ED3D4D8060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1338" y="3538959"/>
            <a:ext cx="3340100" cy="20955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1920BD4-A086-6B4B-C186-3727AE36B6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7686" y="754175"/>
            <a:ext cx="6032500" cy="495300"/>
          </a:xfrm>
          <a:prstGeom prst="rect">
            <a:avLst/>
          </a:prstGeom>
        </p:spPr>
      </p:pic>
      <p:sp>
        <p:nvSpPr>
          <p:cNvPr id="10" name="解1">
            <a:extLst>
              <a:ext uri="{FF2B5EF4-FFF2-40B4-BE49-F238E27FC236}">
                <a16:creationId xmlns:a16="http://schemas.microsoft.com/office/drawing/2014/main" id="{58D7DE66-22F2-CC8B-E1C1-CE9BA2E8484D}"/>
              </a:ext>
            </a:extLst>
          </p:cNvPr>
          <p:cNvSpPr txBox="1"/>
          <p:nvPr/>
        </p:nvSpPr>
        <p:spPr>
          <a:xfrm>
            <a:off x="4942915" y="1528151"/>
            <a:ext cx="2026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>
                <a:solidFill>
                  <a:srgbClr val="FF0000"/>
                </a:solidFill>
              </a:rPr>
              <a:t>収入</a:t>
            </a:r>
            <a:endParaRPr kumimoji="1" lang="ja-JP" altLang="en-US" sz="3200">
              <a:solidFill>
                <a:srgbClr val="FF0000"/>
              </a:solidFill>
            </a:endParaRPr>
          </a:p>
        </p:txBody>
      </p:sp>
      <p:sp>
        <p:nvSpPr>
          <p:cNvPr id="11" name="解2">
            <a:extLst>
              <a:ext uri="{FF2B5EF4-FFF2-40B4-BE49-F238E27FC236}">
                <a16:creationId xmlns:a16="http://schemas.microsoft.com/office/drawing/2014/main" id="{9E7D1B7A-199B-C84E-45D6-47CA0F27DB55}"/>
              </a:ext>
            </a:extLst>
          </p:cNvPr>
          <p:cNvSpPr txBox="1"/>
          <p:nvPr/>
        </p:nvSpPr>
        <p:spPr>
          <a:xfrm>
            <a:off x="2431747" y="2058050"/>
            <a:ext cx="2026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>
                <a:solidFill>
                  <a:srgbClr val="FF0000"/>
                </a:solidFill>
              </a:rPr>
              <a:t>支出</a:t>
            </a:r>
            <a:endParaRPr kumimoji="1" lang="ja-JP" altLang="en-US" sz="3200">
              <a:solidFill>
                <a:srgbClr val="FF0000"/>
              </a:solidFill>
            </a:endParaRPr>
          </a:p>
        </p:txBody>
      </p:sp>
      <p:sp>
        <p:nvSpPr>
          <p:cNvPr id="12" name="解3">
            <a:extLst>
              <a:ext uri="{FF2B5EF4-FFF2-40B4-BE49-F238E27FC236}">
                <a16:creationId xmlns:a16="http://schemas.microsoft.com/office/drawing/2014/main" id="{356F00F7-9AE6-97C7-08F5-34A262476C71}"/>
              </a:ext>
            </a:extLst>
          </p:cNvPr>
          <p:cNvSpPr txBox="1"/>
          <p:nvPr/>
        </p:nvSpPr>
        <p:spPr>
          <a:xfrm>
            <a:off x="324613" y="2618891"/>
            <a:ext cx="2026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>
                <a:solidFill>
                  <a:srgbClr val="FF0000"/>
                </a:solidFill>
              </a:rPr>
              <a:t>収支</a:t>
            </a:r>
            <a:endParaRPr kumimoji="1" lang="ja-JP" altLang="en-US" sz="3200">
              <a:solidFill>
                <a:srgbClr val="FF0000"/>
              </a:solidFill>
            </a:endParaRPr>
          </a:p>
        </p:txBody>
      </p:sp>
      <p:sp>
        <p:nvSpPr>
          <p:cNvPr id="13" name="解4">
            <a:extLst>
              <a:ext uri="{FF2B5EF4-FFF2-40B4-BE49-F238E27FC236}">
                <a16:creationId xmlns:a16="http://schemas.microsoft.com/office/drawing/2014/main" id="{F2199159-2AA8-DAA1-B43C-EB18DCB5D71D}"/>
              </a:ext>
            </a:extLst>
          </p:cNvPr>
          <p:cNvSpPr txBox="1"/>
          <p:nvPr/>
        </p:nvSpPr>
        <p:spPr>
          <a:xfrm>
            <a:off x="2464856" y="3136612"/>
            <a:ext cx="2026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>
                <a:solidFill>
                  <a:srgbClr val="FF0000"/>
                </a:solidFill>
              </a:rPr>
              <a:t>黒字</a:t>
            </a:r>
            <a:endParaRPr kumimoji="1" lang="ja-JP" altLang="en-US" sz="3200">
              <a:solidFill>
                <a:srgbClr val="FF0000"/>
              </a:solidFill>
            </a:endParaRPr>
          </a:p>
        </p:txBody>
      </p:sp>
      <p:sp>
        <p:nvSpPr>
          <p:cNvPr id="14" name="解5">
            <a:extLst>
              <a:ext uri="{FF2B5EF4-FFF2-40B4-BE49-F238E27FC236}">
                <a16:creationId xmlns:a16="http://schemas.microsoft.com/office/drawing/2014/main" id="{A33E5802-A97A-853F-DA7A-85258AA07D3E}"/>
              </a:ext>
            </a:extLst>
          </p:cNvPr>
          <p:cNvSpPr txBox="1"/>
          <p:nvPr/>
        </p:nvSpPr>
        <p:spPr>
          <a:xfrm>
            <a:off x="4069264" y="3692236"/>
            <a:ext cx="2026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>
                <a:solidFill>
                  <a:srgbClr val="FF0000"/>
                </a:solidFill>
              </a:rPr>
              <a:t>赤字</a:t>
            </a:r>
            <a:endParaRPr kumimoji="1" lang="ja-JP" altLang="en-US" sz="3200">
              <a:solidFill>
                <a:srgbClr val="FF0000"/>
              </a:solidFill>
            </a:endParaRPr>
          </a:p>
        </p:txBody>
      </p:sp>
      <p:sp>
        <p:nvSpPr>
          <p:cNvPr id="15" name="解6">
            <a:extLst>
              <a:ext uri="{FF2B5EF4-FFF2-40B4-BE49-F238E27FC236}">
                <a16:creationId xmlns:a16="http://schemas.microsoft.com/office/drawing/2014/main" id="{41F4EF31-A58D-B4ED-1CF7-917D7D1A19B7}"/>
              </a:ext>
            </a:extLst>
          </p:cNvPr>
          <p:cNvSpPr txBox="1"/>
          <p:nvPr/>
        </p:nvSpPr>
        <p:spPr>
          <a:xfrm>
            <a:off x="1001824" y="4169616"/>
            <a:ext cx="2026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>
                <a:solidFill>
                  <a:srgbClr val="FF0000"/>
                </a:solidFill>
              </a:rPr>
              <a:t>金銭管理</a:t>
            </a:r>
            <a:endParaRPr kumimoji="1" lang="ja-JP" altLang="en-US" sz="3200">
              <a:solidFill>
                <a:srgbClr val="FF0000"/>
              </a:solidFill>
            </a:endParaRPr>
          </a:p>
        </p:txBody>
      </p:sp>
      <p:sp>
        <p:nvSpPr>
          <p:cNvPr id="16" name="解7">
            <a:extLst>
              <a:ext uri="{FF2B5EF4-FFF2-40B4-BE49-F238E27FC236}">
                <a16:creationId xmlns:a16="http://schemas.microsoft.com/office/drawing/2014/main" id="{39D16864-987D-4169-E17F-492CB62640B1}"/>
              </a:ext>
            </a:extLst>
          </p:cNvPr>
          <p:cNvSpPr txBox="1"/>
          <p:nvPr/>
        </p:nvSpPr>
        <p:spPr>
          <a:xfrm>
            <a:off x="5002895" y="4204866"/>
            <a:ext cx="2026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>
                <a:solidFill>
                  <a:srgbClr val="FF0000"/>
                </a:solidFill>
              </a:rPr>
              <a:t>バランス</a:t>
            </a:r>
            <a:endParaRPr kumimoji="1" lang="ja-JP" altLang="en-US" sz="3200">
              <a:solidFill>
                <a:srgbClr val="FF0000"/>
              </a:solidFill>
            </a:endParaRP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CE17AC42-E730-E6F2-31B8-F0FC586BE948}"/>
              </a:ext>
            </a:extLst>
          </p:cNvPr>
          <p:cNvGrpSpPr/>
          <p:nvPr/>
        </p:nvGrpSpPr>
        <p:grpSpPr>
          <a:xfrm>
            <a:off x="-104703" y="-35327"/>
            <a:ext cx="1214223" cy="481575"/>
            <a:chOff x="-118150" y="-35327"/>
            <a:chExt cx="1214223" cy="481575"/>
          </a:xfrm>
        </p:grpSpPr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F49DDBF7-E35D-0A8B-8D9F-8AF2E6E90445}"/>
                </a:ext>
              </a:extLst>
            </p:cNvPr>
            <p:cNvSpPr/>
            <p:nvPr/>
          </p:nvSpPr>
          <p:spPr>
            <a:xfrm>
              <a:off x="-10275" y="-10275"/>
              <a:ext cx="1037691" cy="45652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B1EC2697-B61C-6CDC-0185-3714436A0100}"/>
                </a:ext>
              </a:extLst>
            </p:cNvPr>
            <p:cNvSpPr txBox="1"/>
            <p:nvPr/>
          </p:nvSpPr>
          <p:spPr>
            <a:xfrm>
              <a:off x="358351" y="-35327"/>
              <a:ext cx="737722" cy="429348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r">
                <a:lnSpc>
                  <a:spcPts val="2840"/>
                </a:lnSpc>
              </a:pPr>
              <a:r>
                <a:rPr kumimoji="1" lang="en-US" altLang="ja-JP" sz="2000" dirty="0"/>
                <a:t>p. 8</a:t>
              </a: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0471E9FC-B7C0-C89C-7FDF-B8BDB53B3E66}"/>
                </a:ext>
              </a:extLst>
            </p:cNvPr>
            <p:cNvSpPr txBox="1"/>
            <p:nvPr/>
          </p:nvSpPr>
          <p:spPr>
            <a:xfrm>
              <a:off x="-118150" y="41907"/>
              <a:ext cx="750013" cy="404341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>
                <a:lnSpc>
                  <a:spcPts val="1240"/>
                </a:lnSpc>
              </a:pPr>
              <a:r>
                <a:rPr kumimoji="1" lang="ja-JP" altLang="en-US" sz="1200" spc="-150"/>
                <a:t>ワーク</a:t>
              </a:r>
              <a:endParaRPr kumimoji="1" lang="en-US" altLang="ja-JP" sz="1200" spc="-150" dirty="0"/>
            </a:p>
            <a:p>
              <a:pPr algn="ctr">
                <a:lnSpc>
                  <a:spcPts val="1240"/>
                </a:lnSpc>
              </a:pPr>
              <a:r>
                <a:rPr kumimoji="1" lang="ja-JP" altLang="en-US" sz="1200" spc="-150"/>
                <a:t>ノート</a:t>
              </a:r>
              <a:endParaRPr kumimoji="1" lang="en-US" altLang="ja-JP" sz="1200" dirty="0"/>
            </a:p>
          </p:txBody>
        </p:sp>
      </p:grpSp>
      <p:pic>
        <p:nvPicPr>
          <p:cNvPr id="21" name="図 20">
            <a:extLst>
              <a:ext uri="{FF2B5EF4-FFF2-40B4-BE49-F238E27FC236}">
                <a16:creationId xmlns:a16="http://schemas.microsoft.com/office/drawing/2014/main" id="{247C3D7B-83F5-8BAB-69AF-A3595CE63B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0863" y="-41109"/>
            <a:ext cx="11160000" cy="508427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AB06112-8A02-58BF-4893-67935EA6F5C9}"/>
              </a:ext>
            </a:extLst>
          </p:cNvPr>
          <p:cNvSpPr txBox="1"/>
          <p:nvPr/>
        </p:nvSpPr>
        <p:spPr>
          <a:xfrm>
            <a:off x="9999079" y="515539"/>
            <a:ext cx="2136949" cy="2769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rgbClr val="FF0000"/>
                </a:solidFill>
                <a:latin typeface="+mn-ea"/>
              </a:rPr>
              <a:t>C </a:t>
            </a:r>
            <a:r>
              <a:rPr kumimoji="1" lang="ja-JP" altLang="en-US" sz="1200">
                <a:solidFill>
                  <a:srgbClr val="FF0000"/>
                </a:solidFill>
                <a:latin typeface="+mn-ea"/>
              </a:rPr>
              <a:t>消費生活・環境サンプル</a:t>
            </a:r>
          </a:p>
        </p:txBody>
      </p:sp>
    </p:spTree>
    <p:extLst>
      <p:ext uri="{BB962C8B-B14F-4D97-AF65-F5344CB8AC3E}">
        <p14:creationId xmlns:p14="http://schemas.microsoft.com/office/powerpoint/2010/main" val="109651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68</Words>
  <Application>Microsoft Office PowerPoint</Application>
  <PresentationFormat>ワイド画面</PresentationFormat>
  <Paragraphs>41</Paragraphs>
  <Slides>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MS PGothic</vt:lpstr>
      <vt:lpstr>游ゴシック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株式会社地域教材社</dc:creator>
  <cp:keywords/>
  <dc:description/>
  <dcterms:created xsi:type="dcterms:W3CDTF">2025-03-27T04:40:28Z</dcterms:created>
  <dcterms:modified xsi:type="dcterms:W3CDTF">2025-03-27T04:40:40Z</dcterms:modified>
  <cp:category/>
</cp:coreProperties>
</file>